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65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25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8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13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49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76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7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35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23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0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C5804-9BFC-4539-B903-9CC7F6AAC3D1}" type="datetimeFigureOut">
              <a:rPr lang="nl-NL" smtClean="0"/>
              <a:t>14-11-2017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2709-A49B-4DDA-8A5A-23A519168E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69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Huisvesting</a:t>
            </a:r>
            <a:endParaRPr lang="nl-NL" b="1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l-NL" dirty="0"/>
              <a:t>Overige zoogdieren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61" y="481143"/>
            <a:ext cx="5373189" cy="294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Opdracht huisvesting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561514"/>
            <a:ext cx="10711375" cy="529648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Kies met je groepje twee diersoorten (zie volgende dia)</a:t>
            </a:r>
          </a:p>
          <a:p>
            <a:r>
              <a:rPr lang="nl-NL" dirty="0" smtClean="0"/>
              <a:t>Maak een </a:t>
            </a:r>
            <a:r>
              <a:rPr lang="nl-NL" dirty="0" smtClean="0"/>
              <a:t>verslag en </a:t>
            </a:r>
            <a:r>
              <a:rPr lang="nl-NL" dirty="0" smtClean="0"/>
              <a:t>lever die uiterlijk 22-11 in </a:t>
            </a:r>
          </a:p>
          <a:p>
            <a:r>
              <a:rPr lang="nl-NL" dirty="0" smtClean="0"/>
              <a:t>Dit </a:t>
            </a:r>
            <a:r>
              <a:rPr lang="nl-NL" dirty="0"/>
              <a:t>verslag komt op wikiwijs en is leerstof voor de hele groep!</a:t>
            </a:r>
          </a:p>
          <a:p>
            <a:r>
              <a:rPr lang="nl-NL" dirty="0" smtClean="0"/>
              <a:t>Inhoud verslag:</a:t>
            </a:r>
          </a:p>
          <a:p>
            <a:pPr lvl="1"/>
            <a:r>
              <a:rPr lang="nl-NL" dirty="0" smtClean="0"/>
              <a:t>De natuurlijke leefomgeving van de diersoort </a:t>
            </a:r>
          </a:p>
          <a:p>
            <a:pPr lvl="2"/>
            <a:r>
              <a:rPr lang="nl-NL" dirty="0" smtClean="0"/>
              <a:t>korte schets </a:t>
            </a:r>
          </a:p>
          <a:p>
            <a:pPr lvl="1"/>
            <a:r>
              <a:rPr lang="nl-NL" dirty="0" smtClean="0"/>
              <a:t>Op welke manier(en) kan deze diersoort worden gehouden? </a:t>
            </a:r>
          </a:p>
          <a:p>
            <a:pPr lvl="2"/>
            <a:r>
              <a:rPr lang="nl-NL" dirty="0" smtClean="0"/>
              <a:t>Denk hierbij bijvoorbeeld aan binnen of buiten, individueel of groepshuisvesting, etc</a:t>
            </a:r>
            <a:r>
              <a:rPr lang="nl-NL" dirty="0" smtClean="0"/>
              <a:t>.</a:t>
            </a:r>
          </a:p>
          <a:p>
            <a:pPr lvl="2"/>
            <a:r>
              <a:rPr lang="nl-NL" dirty="0" smtClean="0"/>
              <a:t>Laat foto’s zien.</a:t>
            </a:r>
            <a:endParaRPr lang="nl-NL" dirty="0" smtClean="0"/>
          </a:p>
          <a:p>
            <a:pPr lvl="1"/>
            <a:r>
              <a:rPr lang="nl-NL" dirty="0" smtClean="0"/>
              <a:t>Waar moet de huisvesting minimaal aan voldoen?</a:t>
            </a:r>
          </a:p>
          <a:p>
            <a:pPr lvl="2"/>
            <a:r>
              <a:rPr lang="nl-NL" dirty="0" smtClean="0"/>
              <a:t>Wat is de Wet &amp; Regelgeving hierin en inrichting van het verblijf</a:t>
            </a:r>
          </a:p>
          <a:p>
            <a:pPr lvl="1"/>
            <a:r>
              <a:rPr lang="nl-NL" dirty="0" smtClean="0"/>
              <a:t>Hoe wordt de huisvesting (van jullie keuze) onderhouden?</a:t>
            </a:r>
          </a:p>
          <a:p>
            <a:pPr lvl="2"/>
            <a:r>
              <a:rPr lang="nl-NL" dirty="0" smtClean="0"/>
              <a:t>Denk hierbij aan de materialen, waarborgen van hygiëne, verzorging</a:t>
            </a:r>
          </a:p>
          <a:p>
            <a:pPr lvl="1"/>
            <a:r>
              <a:rPr lang="nl-NL" dirty="0" smtClean="0"/>
              <a:t>Welke omgevingsverrijking kan er toegevoegd worden in de huisvesting? (noem er minimaal twee)</a:t>
            </a:r>
          </a:p>
          <a:p>
            <a:pPr lvl="1"/>
            <a:r>
              <a:rPr lang="nl-NL" dirty="0"/>
              <a:t>Wat is de ideale huisvesting van deze </a:t>
            </a:r>
            <a:r>
              <a:rPr lang="nl-NL" dirty="0" smtClean="0"/>
              <a:t>diersoort? (jullie advies)</a:t>
            </a:r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325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chemeClr val="tx2"/>
                </a:solidFill>
              </a:rPr>
              <a:t>Diersoorten</a:t>
            </a:r>
            <a:endParaRPr lang="nl-NL" b="1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730345" cy="481070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Konijn</a:t>
            </a:r>
          </a:p>
          <a:p>
            <a:r>
              <a:rPr lang="nl-NL" dirty="0" smtClean="0"/>
              <a:t>Cavia</a:t>
            </a:r>
          </a:p>
          <a:p>
            <a:r>
              <a:rPr lang="nl-NL" dirty="0" smtClean="0"/>
              <a:t>Tamme rat (met muis)</a:t>
            </a:r>
          </a:p>
          <a:p>
            <a:r>
              <a:rPr lang="nl-NL" dirty="0" smtClean="0"/>
              <a:t>Gerbil</a:t>
            </a:r>
          </a:p>
          <a:p>
            <a:r>
              <a:rPr lang="nl-NL" dirty="0" smtClean="0"/>
              <a:t>Hamster</a:t>
            </a:r>
          </a:p>
          <a:p>
            <a:r>
              <a:rPr lang="nl-NL" dirty="0" smtClean="0"/>
              <a:t>Schaap &amp; geit</a:t>
            </a:r>
          </a:p>
          <a:p>
            <a:r>
              <a:rPr lang="nl-NL" dirty="0" smtClean="0"/>
              <a:t>Koe</a:t>
            </a:r>
          </a:p>
          <a:p>
            <a:r>
              <a:rPr lang="nl-NL" dirty="0" smtClean="0"/>
              <a:t>Varken</a:t>
            </a:r>
          </a:p>
          <a:p>
            <a:r>
              <a:rPr lang="nl-NL" dirty="0" smtClean="0"/>
              <a:t>Paard (met ezel)</a:t>
            </a:r>
          </a:p>
          <a:p>
            <a:r>
              <a:rPr lang="nl-NL" dirty="0" smtClean="0"/>
              <a:t>Chinchilla (of </a:t>
            </a:r>
            <a:r>
              <a:rPr lang="nl-NL" dirty="0" err="1" smtClean="0"/>
              <a:t>degoe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37861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174</Words>
  <Application>Microsoft Office PowerPoint</Application>
  <PresentationFormat>Breedbeeld</PresentationFormat>
  <Paragraphs>33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Huisvesting</vt:lpstr>
      <vt:lpstr>Opdracht huisvesting</vt:lpstr>
      <vt:lpstr>Diersoorten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</dc:title>
  <dc:creator>Weijden, Yorike van der</dc:creator>
  <cp:lastModifiedBy>Weijden, Yorike van der</cp:lastModifiedBy>
  <cp:revision>1</cp:revision>
  <dcterms:created xsi:type="dcterms:W3CDTF">2017-11-14T14:34:41Z</dcterms:created>
  <dcterms:modified xsi:type="dcterms:W3CDTF">2017-11-14T14:35:59Z</dcterms:modified>
</cp:coreProperties>
</file>