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C5804-9BFC-4539-B903-9CC7F6AAC3D1}" type="datetimeFigureOut">
              <a:rPr lang="nl-NL" smtClean="0"/>
              <a:t>14-11-2017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92709-A49B-4DDA-8A5A-23A519168E1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166575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C5804-9BFC-4539-B903-9CC7F6AAC3D1}" type="datetimeFigureOut">
              <a:rPr lang="nl-NL" smtClean="0"/>
              <a:t>14-11-2017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92709-A49B-4DDA-8A5A-23A519168E1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762594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C5804-9BFC-4539-B903-9CC7F6AAC3D1}" type="datetimeFigureOut">
              <a:rPr lang="nl-NL" smtClean="0"/>
              <a:t>14-11-2017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92709-A49B-4DDA-8A5A-23A519168E1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118241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C5804-9BFC-4539-B903-9CC7F6AAC3D1}" type="datetimeFigureOut">
              <a:rPr lang="nl-NL" smtClean="0"/>
              <a:t>14-11-2017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92709-A49B-4DDA-8A5A-23A519168E1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251383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C5804-9BFC-4539-B903-9CC7F6AAC3D1}" type="datetimeFigureOut">
              <a:rPr lang="nl-NL" smtClean="0"/>
              <a:t>14-11-2017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92709-A49B-4DDA-8A5A-23A519168E1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354927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C5804-9BFC-4539-B903-9CC7F6AAC3D1}" type="datetimeFigureOut">
              <a:rPr lang="nl-NL" smtClean="0"/>
              <a:t>14-11-2017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92709-A49B-4DDA-8A5A-23A519168E1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627609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C5804-9BFC-4539-B903-9CC7F6AAC3D1}" type="datetimeFigureOut">
              <a:rPr lang="nl-NL" smtClean="0"/>
              <a:t>14-11-2017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92709-A49B-4DDA-8A5A-23A519168E1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007857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C5804-9BFC-4539-B903-9CC7F6AAC3D1}" type="datetimeFigureOut">
              <a:rPr lang="nl-NL" smtClean="0"/>
              <a:t>14-11-2017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92709-A49B-4DDA-8A5A-23A519168E1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983561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C5804-9BFC-4539-B903-9CC7F6AAC3D1}" type="datetimeFigureOut">
              <a:rPr lang="nl-NL" smtClean="0"/>
              <a:t>14-11-2017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92709-A49B-4DDA-8A5A-23A519168E1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002390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C5804-9BFC-4539-B903-9CC7F6AAC3D1}" type="datetimeFigureOut">
              <a:rPr lang="nl-NL" smtClean="0"/>
              <a:t>14-11-2017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92709-A49B-4DDA-8A5A-23A519168E1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230500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C5804-9BFC-4539-B903-9CC7F6AAC3D1}" type="datetimeFigureOut">
              <a:rPr lang="nl-NL" smtClean="0"/>
              <a:t>14-11-2017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92709-A49B-4DDA-8A5A-23A519168E1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895224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0C5804-9BFC-4539-B903-9CC7F6AAC3D1}" type="datetimeFigureOut">
              <a:rPr lang="nl-NL" smtClean="0"/>
              <a:t>14-11-2017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592709-A49B-4DDA-8A5A-23A519168E1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946925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b="1" dirty="0" smtClean="0"/>
              <a:t>Huisvesting</a:t>
            </a:r>
            <a:endParaRPr lang="nl-NL" b="1" dirty="0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nl-NL" dirty="0"/>
              <a:t>Overige zoogdieren</a:t>
            </a:r>
          </a:p>
        </p:txBody>
      </p:sp>
      <p:pic>
        <p:nvPicPr>
          <p:cNvPr id="2" name="Afbeelding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6461" y="481143"/>
            <a:ext cx="5373189" cy="29485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2373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 smtClean="0">
                <a:solidFill>
                  <a:schemeClr val="tx2"/>
                </a:solidFill>
              </a:rPr>
              <a:t>Opdracht huisvesting</a:t>
            </a:r>
            <a:endParaRPr lang="nl-NL" b="1" dirty="0">
              <a:solidFill>
                <a:schemeClr val="tx2"/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38199" y="1561514"/>
            <a:ext cx="10711375" cy="5296486"/>
          </a:xfrm>
        </p:spPr>
        <p:txBody>
          <a:bodyPr>
            <a:normAutofit fontScale="92500" lnSpcReduction="20000"/>
          </a:bodyPr>
          <a:lstStyle/>
          <a:p>
            <a:r>
              <a:rPr lang="nl-NL" dirty="0" smtClean="0"/>
              <a:t>Kies met je groepje twee diersoorten (zie volgende dia)</a:t>
            </a:r>
          </a:p>
          <a:p>
            <a:r>
              <a:rPr lang="nl-NL" dirty="0" smtClean="0"/>
              <a:t>Maak een </a:t>
            </a:r>
            <a:r>
              <a:rPr lang="nl-NL" dirty="0" smtClean="0"/>
              <a:t>verslag en </a:t>
            </a:r>
            <a:r>
              <a:rPr lang="nl-NL" dirty="0" smtClean="0"/>
              <a:t>lever die uiterlijk 22-11 in </a:t>
            </a:r>
          </a:p>
          <a:p>
            <a:r>
              <a:rPr lang="nl-NL" dirty="0" smtClean="0"/>
              <a:t>Dit </a:t>
            </a:r>
            <a:r>
              <a:rPr lang="nl-NL" dirty="0"/>
              <a:t>verslag komt op wikiwijs en is leerstof voor de hele groep!</a:t>
            </a:r>
          </a:p>
          <a:p>
            <a:r>
              <a:rPr lang="nl-NL" dirty="0" smtClean="0"/>
              <a:t>Inhoud verslag:</a:t>
            </a:r>
          </a:p>
          <a:p>
            <a:pPr lvl="1"/>
            <a:r>
              <a:rPr lang="nl-NL" dirty="0" smtClean="0"/>
              <a:t>De natuurlijke leefomgeving van de diersoort </a:t>
            </a:r>
          </a:p>
          <a:p>
            <a:pPr lvl="2"/>
            <a:r>
              <a:rPr lang="nl-NL" dirty="0" smtClean="0"/>
              <a:t>korte schets </a:t>
            </a:r>
          </a:p>
          <a:p>
            <a:pPr lvl="1"/>
            <a:r>
              <a:rPr lang="nl-NL" dirty="0" smtClean="0"/>
              <a:t>Op welke manier(en) kan deze diersoort worden gehouden? </a:t>
            </a:r>
          </a:p>
          <a:p>
            <a:pPr lvl="2"/>
            <a:r>
              <a:rPr lang="nl-NL" dirty="0" smtClean="0"/>
              <a:t>Denk hierbij bijvoorbeeld aan binnen of buiten, individueel of groepshuisvesting, etc</a:t>
            </a:r>
            <a:r>
              <a:rPr lang="nl-NL" dirty="0" smtClean="0"/>
              <a:t>.</a:t>
            </a:r>
          </a:p>
          <a:p>
            <a:pPr lvl="2"/>
            <a:r>
              <a:rPr lang="nl-NL" dirty="0" smtClean="0"/>
              <a:t>Laat foto’s zien.</a:t>
            </a:r>
            <a:endParaRPr lang="nl-NL" dirty="0" smtClean="0"/>
          </a:p>
          <a:p>
            <a:pPr lvl="1"/>
            <a:r>
              <a:rPr lang="nl-NL" dirty="0" smtClean="0"/>
              <a:t>Waar moet de huisvesting minimaal aan voldoen?</a:t>
            </a:r>
          </a:p>
          <a:p>
            <a:pPr lvl="2"/>
            <a:r>
              <a:rPr lang="nl-NL" dirty="0" smtClean="0"/>
              <a:t>Wat is de Wet &amp; Regelgeving hierin en inrichting van het verblijf</a:t>
            </a:r>
          </a:p>
          <a:p>
            <a:pPr lvl="1"/>
            <a:r>
              <a:rPr lang="nl-NL" dirty="0" smtClean="0"/>
              <a:t>Hoe wordt de huisvesting (van jullie keuze) onderhouden?</a:t>
            </a:r>
          </a:p>
          <a:p>
            <a:pPr lvl="2"/>
            <a:r>
              <a:rPr lang="nl-NL" dirty="0" smtClean="0"/>
              <a:t>Denk hierbij aan de materialen, waarborgen van hygiëne, verzorging</a:t>
            </a:r>
          </a:p>
          <a:p>
            <a:pPr lvl="1"/>
            <a:r>
              <a:rPr lang="nl-NL" dirty="0" smtClean="0"/>
              <a:t>Welke omgevingsverrijking kan er toegevoegd worden in de huisvesting? (noem er minimaal twee)</a:t>
            </a:r>
          </a:p>
          <a:p>
            <a:pPr lvl="1"/>
            <a:r>
              <a:rPr lang="nl-NL" dirty="0"/>
              <a:t>Wat is de ideale huisvesting van deze </a:t>
            </a:r>
            <a:r>
              <a:rPr lang="nl-NL" dirty="0" smtClean="0"/>
              <a:t>diersoort? (jullie advies)</a:t>
            </a:r>
            <a:endParaRPr lang="nl-NL" dirty="0"/>
          </a:p>
          <a:p>
            <a:pPr lvl="1"/>
            <a:endParaRPr lang="nl-NL" dirty="0" smtClean="0"/>
          </a:p>
          <a:p>
            <a:pPr lvl="1"/>
            <a:endParaRPr lang="nl-NL" dirty="0" smtClean="0"/>
          </a:p>
          <a:p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5932553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 smtClean="0">
                <a:solidFill>
                  <a:schemeClr val="tx2"/>
                </a:solidFill>
              </a:rPr>
              <a:t>Diersoorten</a:t>
            </a:r>
            <a:endParaRPr lang="nl-NL" b="1" dirty="0">
              <a:solidFill>
                <a:schemeClr val="tx2"/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38200" y="1690688"/>
            <a:ext cx="10730345" cy="4810702"/>
          </a:xfrm>
        </p:spPr>
        <p:txBody>
          <a:bodyPr>
            <a:normAutofit lnSpcReduction="10000"/>
          </a:bodyPr>
          <a:lstStyle/>
          <a:p>
            <a:r>
              <a:rPr lang="nl-NL" dirty="0" smtClean="0"/>
              <a:t>Konijn</a:t>
            </a:r>
          </a:p>
          <a:p>
            <a:r>
              <a:rPr lang="nl-NL" dirty="0" smtClean="0"/>
              <a:t>Cavia</a:t>
            </a:r>
          </a:p>
          <a:p>
            <a:r>
              <a:rPr lang="nl-NL" dirty="0" smtClean="0"/>
              <a:t>Tamme rat (met muis)</a:t>
            </a:r>
          </a:p>
          <a:p>
            <a:r>
              <a:rPr lang="nl-NL" dirty="0" smtClean="0"/>
              <a:t>Gerbil</a:t>
            </a:r>
          </a:p>
          <a:p>
            <a:r>
              <a:rPr lang="nl-NL" dirty="0" smtClean="0"/>
              <a:t>Hamster</a:t>
            </a:r>
          </a:p>
          <a:p>
            <a:r>
              <a:rPr lang="nl-NL" dirty="0" smtClean="0"/>
              <a:t>Schaap &amp; geit</a:t>
            </a:r>
          </a:p>
          <a:p>
            <a:r>
              <a:rPr lang="nl-NL" dirty="0" smtClean="0"/>
              <a:t>Koe</a:t>
            </a:r>
          </a:p>
          <a:p>
            <a:r>
              <a:rPr lang="nl-NL" dirty="0" smtClean="0"/>
              <a:t>Varken</a:t>
            </a:r>
          </a:p>
          <a:p>
            <a:r>
              <a:rPr lang="nl-NL" dirty="0" smtClean="0"/>
              <a:t>Paard (met ezel)</a:t>
            </a:r>
          </a:p>
          <a:p>
            <a:r>
              <a:rPr lang="nl-NL" dirty="0" smtClean="0"/>
              <a:t>Chinchilla (of </a:t>
            </a:r>
            <a:r>
              <a:rPr lang="nl-NL" dirty="0" err="1" smtClean="0"/>
              <a:t>degoe</a:t>
            </a:r>
            <a:r>
              <a:rPr lang="nl-NL" dirty="0" smtClean="0"/>
              <a:t>)</a:t>
            </a:r>
          </a:p>
          <a:p>
            <a:endParaRPr lang="nl-NL" dirty="0" smtClean="0"/>
          </a:p>
          <a:p>
            <a:endParaRPr lang="nl-NL" dirty="0" smtClean="0"/>
          </a:p>
          <a:p>
            <a:endParaRPr lang="nl-NL" dirty="0" smtClean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023786103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174</Words>
  <Application>Microsoft Office PowerPoint</Application>
  <PresentationFormat>Breedbeeld</PresentationFormat>
  <Paragraphs>33</Paragraphs>
  <Slides>3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Kantoorthema</vt:lpstr>
      <vt:lpstr>Huisvesting</vt:lpstr>
      <vt:lpstr>Opdracht huisvesting</vt:lpstr>
      <vt:lpstr>Diersoorten</vt:lpstr>
    </vt:vector>
  </TitlesOfParts>
  <Company>AOC Oost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Huisvesting</dc:title>
  <dc:creator>Weijden, Yorike van der</dc:creator>
  <cp:lastModifiedBy>Weijden, Yorike van der</cp:lastModifiedBy>
  <cp:revision>1</cp:revision>
  <dcterms:created xsi:type="dcterms:W3CDTF">2017-11-14T14:34:41Z</dcterms:created>
  <dcterms:modified xsi:type="dcterms:W3CDTF">2017-11-14T14:35:59Z</dcterms:modified>
</cp:coreProperties>
</file>